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3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61" r:id="rId9"/>
    <p:sldId id="272" r:id="rId10"/>
    <p:sldId id="277" r:id="rId11"/>
    <p:sldId id="271" r:id="rId12"/>
    <p:sldId id="266" r:id="rId13"/>
    <p:sldId id="267" r:id="rId14"/>
    <p:sldId id="280" r:id="rId15"/>
    <p:sldId id="278" r:id="rId16"/>
    <p:sldId id="279" r:id="rId17"/>
    <p:sldId id="268" r:id="rId18"/>
    <p:sldId id="263" r:id="rId19"/>
  </p:sldIdLst>
  <p:sldSz cx="14630400" cy="8229600"/>
  <p:notesSz cx="8229600" cy="14630400"/>
  <p:embeddedFontLst>
    <p:embeddedFont>
      <p:font typeface="Red Hat Text" panose="020B0600000101010101" charset="0"/>
      <p:regular r:id="rId21"/>
    </p:embeddedFont>
    <p:embeddedFont>
      <p:font typeface="Merriweather Bold" panose="00000800000000000000" pitchFamily="2" charset="0"/>
      <p:regular r:id="rId22"/>
      <p:bold r:id="rId23"/>
    </p:embeddedFont>
    <p:embeddedFont>
      <p:font typeface="Open Sans" panose="020B0600000101010101" charset="-127"/>
      <p:regular r:id="rId24"/>
    </p:embeddedFont>
    <p:embeddedFont>
      <p:font typeface="AppleSDGothicNeoL00" panose="020B0600000101010101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HY견고딕" panose="02030600000101010101" pitchFamily="18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ppleSDGothicNeoB00" panose="020B0600000101010101" charset="-127"/>
      <p:regular r:id="rId35"/>
    </p:embeddedFont>
    <p:embeddedFont>
      <p:font typeface="AppleSDGothicNeoM00" panose="020B0600000101010101" charset="-127"/>
      <p:regular r:id="rId36"/>
    </p:embeddedFont>
    <p:embeddedFont>
      <p:font typeface="Roboto Light" panose="020B0600000101010101" charset="0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" initials="K" lastIdx="1" clrIdx="0">
    <p:extLst>
      <p:ext uri="{19B8F6BF-5375-455C-9EA6-DF929625EA0E}">
        <p15:presenceInfo xmlns:p15="http://schemas.microsoft.com/office/powerpoint/2012/main" userId="K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5T16:00:42.97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60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763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150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625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44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452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774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430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459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31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485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43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428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949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858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599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541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08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094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496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13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73166"/>
            <a:ext cx="5734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EpicGames 사이트 구현</a:t>
            </a:r>
            <a:endParaRPr 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15576" y="658148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2조 </a:t>
            </a:r>
          </a:p>
          <a:p>
            <a:pPr marL="0" indent="0" algn="r">
              <a:lnSpc>
                <a:spcPts val="3000"/>
              </a:lnSpc>
              <a:buNone/>
            </a:pPr>
            <a:r>
              <a:rPr lang="en-US" sz="18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박민욱</a:t>
            </a:r>
            <a:r>
              <a:rPr 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, </a:t>
            </a:r>
            <a:r>
              <a:rPr lang="en-US" sz="18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신유현</a:t>
            </a:r>
            <a:r>
              <a:rPr 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, </a:t>
            </a:r>
            <a:r>
              <a:rPr lang="en-US" sz="18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황재홍</a:t>
            </a:r>
            <a:r>
              <a:rPr 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, </a:t>
            </a:r>
            <a:r>
              <a:rPr lang="en-US" sz="18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윤정서</a:t>
            </a:r>
            <a:r>
              <a:rPr 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, </a:t>
            </a:r>
            <a:r>
              <a:rPr lang="en-US" sz="18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정인교</a:t>
            </a:r>
            <a:r>
              <a:rPr 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 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8185" y="224466"/>
            <a:ext cx="620196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Signup Page</a:t>
            </a:r>
            <a:endParaRPr lang="en-US" sz="4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1365819"/>
            <a:ext cx="6907695" cy="6535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78" y="1365818"/>
            <a:ext cx="5874027" cy="65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484" y="498515"/>
            <a:ext cx="7806809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구현 기능 상세: </a:t>
            </a:r>
            <a:r>
              <a:rPr lang="en-US" sz="33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GamePage</a:t>
            </a:r>
            <a:endParaRPr lang="en-US" sz="33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8539" y="6806669"/>
            <a:ext cx="807057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GamePage</a:t>
            </a:r>
            <a:r>
              <a:rPr lang="en-US" sz="16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 </a:t>
            </a:r>
            <a:r>
              <a:rPr lang="en-US" altLang="ko-KR" sz="16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 ex)Madden NFL 25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8539" y="7249545"/>
            <a:ext cx="807057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각 게임에 대한 상세 정보를 제공하는 </a:t>
            </a:r>
            <a:r>
              <a:rPr lang="en-US" sz="1400" dirty="0" err="1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페이지입니다</a:t>
            </a:r>
            <a:r>
              <a:rPr 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.</a:t>
            </a:r>
            <a:br>
              <a:rPr 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</a:b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게임에 대한 설명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,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제한연령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장르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등 각종 정보 및 구매가 가능한 페이지입니다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.</a:t>
            </a:r>
            <a:endParaRPr 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239280"/>
            <a:ext cx="8070574" cy="5434158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293" y="2320536"/>
            <a:ext cx="1915281" cy="879991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11049172" y="1858934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슬라이드쇼</a:t>
            </a:r>
            <a:endParaRPr lang="ko-KR" altLang="en-US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 2"/>
          <p:cNvSpPr/>
          <p:nvPr/>
        </p:nvSpPr>
        <p:spPr>
          <a:xfrm>
            <a:off x="10356574" y="2539302"/>
            <a:ext cx="3923586" cy="1307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게임의 주요 </a:t>
            </a:r>
            <a:r>
              <a:rPr lang="ko-KR" altLang="en-US" sz="17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스크린샷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캡쳐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슬라이드쇼로 보여줘서 어떤 게임인지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알기 쉽도록 해주고 있습니다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sz="1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 1"/>
          <p:cNvSpPr/>
          <p:nvPr/>
        </p:nvSpPr>
        <p:spPr>
          <a:xfrm>
            <a:off x="11049172" y="417827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 정보</a:t>
            </a:r>
          </a:p>
        </p:txBody>
      </p:sp>
      <p:sp>
        <p:nvSpPr>
          <p:cNvPr id="20" name="Text 2"/>
          <p:cNvSpPr/>
          <p:nvPr/>
        </p:nvSpPr>
        <p:spPr>
          <a:xfrm>
            <a:off x="10356574" y="4791079"/>
            <a:ext cx="3923586" cy="1307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개발사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유통사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출시일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플랫폼 등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sz="17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게임에 관한 간단한 정보를 표시</a:t>
            </a:r>
            <a:endParaRPr lang="en-US" sz="1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292" y="4412314"/>
            <a:ext cx="1915281" cy="8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369" y="495716"/>
            <a:ext cx="5486400" cy="3367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009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altLang="ko-KR" sz="4200" b="1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Newspage</a:t>
            </a:r>
            <a:endParaRPr lang="en-US" sz="42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16643"/>
            <a:ext cx="1077397" cy="1930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1932027"/>
            <a:ext cx="297953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화면 크기에 따른 비율 문제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94322" y="2397800"/>
            <a:ext cx="615588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초기 반응형 디자인에서 화면 크기가 변함에 따라 콘텐츠 비율이 깨지는 문제가 발생했습니다. 특히 이미지와 텍스트가 예상치 못한 방식으로 배치되는 현상이 </a:t>
            </a:r>
            <a:r>
              <a:rPr lang="en-US" sz="1650" dirty="0" err="1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있었습니다</a:t>
            </a:r>
            <a:r>
              <a:rPr lang="en-US" sz="16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.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47599"/>
            <a:ext cx="1077397" cy="19309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62983"/>
            <a:ext cx="29157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이미지와 텍스트 간격 조정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94322" y="4328755"/>
            <a:ext cx="615588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이미지와 텍스트 사이의 간격이 일관되지 않아 사용자 경험을 저해했습니다. 작은 화면에서는 텍스트가 너무 좁게 표시되거나, 큰 화면에서는 간격이 너무 넓게 벌어지는 문제가 있었습니다.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78554"/>
            <a:ext cx="1077397" cy="1930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7939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해결 방법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94322" y="6259711"/>
            <a:ext cx="615588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CSS 미디어 쿼리를 사용하여 각 화면 크기에 맞는 스타일을 적용함으로써 이러한 문제를 해결했습니다. 또한, vw 단위를 사용하여 화면 크기에 따라 이미지 비율을 동적으로 조정했습니다.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Image 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369" y="4076893"/>
            <a:ext cx="5486400" cy="37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12257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반응형 디자인 개선 (vw, clamp 사용)</a:t>
            </a:r>
            <a:endParaRPr lang="en-US" sz="42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2463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4633" y="286506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1</a:t>
            </a:r>
            <a:endParaRPr 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93996" y="282463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vw 단위의 활용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93996" y="3290411"/>
            <a:ext cx="2970371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뷰포트 너비에 비례하는 vw 단위를 사용하여 이미지와 텍스트의 크기를 동적으로 조정했습니다. 이를 통해 화면 크기가 변하더라도 일관된 비율을 유지할 수 있었습니다.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9752" y="282463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0595" y="286506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erriweather Bold" pitchFamily="34" charset="-120"/>
              </a:rPr>
              <a:t>2</a:t>
            </a:r>
            <a:endParaRPr 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379958" y="282463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clamp 함수의 도입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79958" y="3290411"/>
            <a:ext cx="2970371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clamp() 함수를 사용하여 최소, 선호, 최대 크기를 설정함으로써, 텍스트가 특정 크기 이상으로 커지거나 작아지지 않도록 제한했습니다. 이를 통해 가독성을 향상시켰습니다.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817037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4633" y="585745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3</a:t>
            </a:r>
            <a:endParaRPr 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93996" y="581703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anose="020B0600000101010101" charset="0"/>
              </a:rPr>
              <a:t>미디어 쿼리 최적화</a:t>
            </a:r>
            <a:endParaRPr lang="en-US" sz="2100" dirty="0">
              <a:latin typeface="HY견고딕" panose="02030600000101010101" pitchFamily="18" charset="-127"/>
              <a:ea typeface="HY견고딕" panose="02030600000101010101" pitchFamily="18" charset="-127"/>
              <a:cs typeface="Red Hat Text" panose="020B0600000101010101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93996" y="6282809"/>
            <a:ext cx="685621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latin typeface="HY견고딕" panose="02030600000101010101" pitchFamily="18" charset="-127"/>
                <a:ea typeface="HY견고딕" panose="02030600000101010101" pitchFamily="18" charset="-127"/>
                <a:cs typeface="Open Sans" pitchFamily="34" charset="-120"/>
              </a:rPr>
              <a:t>다양한 화면 크기에 대응하기 위해 미디어 쿼리를 세분화하고, 각 breakpoint(768px, 480px)에 맞는 스타일을 적용했습니다. 이를 통해 다양한 기기에서 최적의 사용자 경험을 제공할 수 있었습니다.</a:t>
            </a:r>
            <a:endParaRPr lang="en-US" sz="16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416" y="2259092"/>
            <a:ext cx="5486400" cy="34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4452" y="20116"/>
            <a:ext cx="2539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메인 </a:t>
            </a:r>
            <a:r>
              <a:rPr lang="ko-KR" altLang="en-US" sz="4000" b="1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캐러셀</a:t>
            </a:r>
            <a:endParaRPr lang="ko-KR" altLang="en-US" sz="4000" b="1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1988" y="6726826"/>
            <a:ext cx="6024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 개의 정보를 한 화면에 표시합니다</a:t>
            </a:r>
            <a:endParaRPr lang="ko-KR" alt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5678" y="3648835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가로 넓이</a:t>
            </a:r>
            <a:endParaRPr lang="en-US" altLang="ko-KR" sz="20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1100px </a:t>
            </a:r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이상 </a:t>
            </a:r>
            <a:r>
              <a:rPr lang="ko-KR" altLang="en-US" sz="20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캐러셀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" name="Discover 메인 캐러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7139" y="666181"/>
            <a:ext cx="10173582" cy="57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4452" y="20116"/>
            <a:ext cx="2539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메인 </a:t>
            </a:r>
            <a:r>
              <a:rPr lang="ko-KR" altLang="en-US" sz="4000" b="1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캐러셀</a:t>
            </a:r>
            <a:endParaRPr lang="ko-KR" altLang="en-US" sz="4000" b="1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1988" y="6726826"/>
            <a:ext cx="6024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 개의 정보를 한 화면에 표시합니다</a:t>
            </a:r>
            <a:endParaRPr lang="ko-KR" alt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5" name="discover1 메인 캐러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157" y="996359"/>
            <a:ext cx="9431200" cy="53050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5678" y="3648835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가로 넓이</a:t>
            </a:r>
            <a:endParaRPr lang="en-US" altLang="ko-KR" sz="20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1100px </a:t>
            </a:r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미만 </a:t>
            </a:r>
            <a:r>
              <a:rPr lang="ko-KR" altLang="en-US" sz="20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캐러셀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6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5556" y="514627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랜덤 게임 추천</a:t>
            </a:r>
            <a:endParaRPr lang="ko-KR" altLang="en-US" sz="4000" b="1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35" y="631431"/>
            <a:ext cx="5795754" cy="594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617" y="1550505"/>
            <a:ext cx="520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JSON 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파일을 바탕으로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게임 이름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추천 문구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이미지 파일을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/>
            </a:r>
            <a:b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랜덤으로 추천합니다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8" y="2959557"/>
            <a:ext cx="6756199" cy="45751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8" y="2950033"/>
            <a:ext cx="6445189" cy="45764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8" y="2971782"/>
            <a:ext cx="6644987" cy="45724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8586" y="6925990"/>
            <a:ext cx="149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▲ JSON </a:t>
            </a:r>
            <a:r>
              <a:rPr lang="ko-KR" altLang="en-US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파일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03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853" y="2298032"/>
            <a:ext cx="802506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 smtClean="0"/>
              <a:t>Q &amp; A</a:t>
            </a:r>
            <a:endParaRPr lang="ko-KR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15744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256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결론 및 향후 과제</a:t>
            </a:r>
            <a:endParaRPr 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688675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저희는 이번 프로젝트를 통해 웹사이트 개발 전반에 대한 이해도를 높일 수 있었습니다. 특히, 팀원 간 협업, Git을 이용한 버전 관리, 사용자 인터페이스 디자인 등 다양한 측면에서 많은 것을 배울 수 있었습니다. 앞으로는 부족했던 부분을 보완하고, 더 나아가 새로운 기술을 적용하여 웹사이트를 더욱 발전시켜 나갈 계획입니다.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72604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프로젝트 개요 및 웹사이트 선정</a:t>
            </a:r>
            <a:endParaRPr 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다양한 후보 웹사이트</a:t>
            </a:r>
            <a:endParaRPr 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저희는 이밥차, 에픽게임즈, pixiv.net, clovaAI, machugi.io 등 다양한 웹사이트를 후보로 놓고 검토했습니다. 각 사이트의 특징과 장단점을 분석하며, 프로젝트에 가장 적합한 웹사이트를 선정하기 위해 심도 있는 논의를 진행했습니다.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1476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EpicGames 선정 이유</a:t>
            </a:r>
            <a:endParaRPr 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3996333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최종적으로 깔끔한 디자인과 다양한 기능이 돋보이는 EpicGames 웹사이트를 구현하기로 결정했습니다. 에픽게임즈는 게임 플랫폼으로서의 기능뿐만 아니라 사용자 인터페이스, 콘텐츠 구성 등 다양한 측면에서 학습할 점이 많다고 판단했습니다.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987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86691"/>
            <a:ext cx="6355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구현 기능 결정 및 작업 분담</a:t>
            </a:r>
            <a:endParaRPr 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5188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257686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1</a:t>
            </a:r>
            <a:endParaRPr lang="en-US" sz="26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15559" y="2518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Index 페이지 우선 구현</a:t>
            </a:r>
            <a:endParaRPr 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3014419"/>
            <a:ext cx="669071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프로젝트 초기에는 index 페이지를 먼저 구현하고, 나머지 페이지는 팀원 각자가 HTML을 맡아 구현하기로 결정했습니다. 이는 전체적인 웹사이트 구조를 빠르게 파악하고, 각자 맡은 부분을 효율적으로 개발하기 위한 전략이었습니다.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37724" y="50550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937974" y="51130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2</a:t>
            </a:r>
            <a:endParaRPr lang="en-US" sz="26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15559" y="5055031"/>
            <a:ext cx="2962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Discord를 통한 작업 공유</a:t>
            </a:r>
            <a:endParaRPr 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15559" y="5550569"/>
            <a:ext cx="669071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초기 작업 공유는 Discord를 통해 진행했습니다. 하지만, 프로젝트가 진행됨에 따라 효율적인 버전 관리를 위해 Git으로 변경했습니다. Git을 통해 코드 변경 사항을 추적하고, 협업 과정에서 발생할 수 있는 충돌을 최소화했습니다.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93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0606" y="1363420"/>
            <a:ext cx="73702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구현 기능 상세: Browser 페이지</a:t>
            </a:r>
            <a:endParaRPr 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 3"/>
          <p:cNvSpPr/>
          <p:nvPr/>
        </p:nvSpPr>
        <p:spPr>
          <a:xfrm>
            <a:off x="6683097" y="3267194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카테고리</a:t>
            </a:r>
            <a:r>
              <a:rPr 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 </a:t>
            </a:r>
            <a:r>
              <a:rPr lang="en-US" sz="22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분류</a:t>
            </a:r>
            <a:endParaRPr 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6683097" y="3762732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게임들을 장르, 출시일, 인기 순위 등 다양한 기준으로 분류하여 사용자가 원하는 게임을 쉽게 찾을 수 있도록 했습니다.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0417254" y="326731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필터 기능</a:t>
            </a:r>
            <a:endParaRPr 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417254" y="3762851"/>
            <a:ext cx="2250281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사용자가 특정 조건에 맞는 게임만 볼 수 있도록 필터 기능을 추가했습니다. 예를 들어, 특정 가격 이하의 게임만 보거나, 특정 장르의 게임만 볼 수 있도록 설정할 수 있습니다.</a:t>
            </a:r>
            <a:endParaRPr lang="en-US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3351" y="0"/>
            <a:ext cx="729975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6" y="0"/>
            <a:ext cx="14279968" cy="4648849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523523" y="5103316"/>
            <a:ext cx="9618241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3000"/>
              </a:lnSpc>
            </a:pP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사용자가 </a:t>
            </a:r>
            <a:r>
              <a:rPr lang="ko-KR" alt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인기있는</a:t>
            </a: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 </a:t>
            </a:r>
            <a:r>
              <a:rPr lang="ko-KR" alt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게임을</a:t>
            </a: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 </a:t>
            </a:r>
            <a:r>
              <a:rPr lang="ko-KR" alt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쉽고</a:t>
            </a: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 </a:t>
            </a:r>
            <a:r>
              <a:rPr lang="ko-KR" alt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빠르게 찾을 수 있도록</a:t>
            </a: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 </a:t>
            </a:r>
            <a:r>
              <a:rPr lang="ko-KR" alt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검색 기능을 구현했습니다</a:t>
            </a: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.</a:t>
            </a:r>
          </a:p>
          <a:p>
            <a:pPr lvl="0">
              <a:lnSpc>
                <a:spcPts val="3000"/>
              </a:lnSpc>
            </a:pPr>
            <a:r>
              <a:rPr lang="ko-KR" altLang="en-US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마우스를 사용하거나 오른쪽 상단의 화살표 버튼을 누르면 다른 인기 있는 게임을 찾을 수 있습니다</a:t>
            </a:r>
            <a:r>
              <a:rPr lang="en-US" altLang="ko-KR" sz="18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oboto Light" pitchFamily="34" charset="-120"/>
              </a:rPr>
              <a:t>.</a:t>
            </a:r>
            <a:endParaRPr lang="en-US" altLang="ko-KR" sz="18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8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/>
          <a:stretch/>
        </p:blipFill>
        <p:spPr>
          <a:xfrm>
            <a:off x="0" y="-1"/>
            <a:ext cx="12909132" cy="82296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"/>
            <a:ext cx="12909132" cy="8229600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65000">
                <a:schemeClr val="bg1">
                  <a:alpha val="30000"/>
                </a:schemeClr>
              </a:gs>
              <a:gs pos="8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58017" y="5345786"/>
            <a:ext cx="7304884" cy="4939829"/>
            <a:chOff x="2492602" y="3373696"/>
            <a:chExt cx="4880827" cy="3681046"/>
          </a:xfrm>
        </p:grpSpPr>
        <p:sp>
          <p:nvSpPr>
            <p:cNvPr id="5" name="Text 5"/>
            <p:cNvSpPr/>
            <p:nvPr/>
          </p:nvSpPr>
          <p:spPr>
            <a:xfrm>
              <a:off x="2492602" y="3373696"/>
              <a:ext cx="2250281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600" dirty="0">
                  <a:latin typeface="HY견고딕" panose="02030600000101010101" pitchFamily="18" charset="-127"/>
                  <a:ea typeface="HY견고딕" panose="02030600000101010101" pitchFamily="18" charset="-127"/>
                  <a:cs typeface="Red Hat Text" pitchFamily="34" charset="-120"/>
                </a:rPr>
                <a:t>필터 기능</a:t>
              </a:r>
              <a:endParaRPr lang="en-US" sz="2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 6"/>
            <p:cNvSpPr/>
            <p:nvPr/>
          </p:nvSpPr>
          <p:spPr>
            <a:xfrm>
              <a:off x="2492602" y="3990549"/>
              <a:ext cx="4880827" cy="306419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200" dirty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사용자가 특정 조건에 맞는 게임만 볼 수 있도록 필터 기능을 추가했습니다. 예를 들어, </a:t>
              </a:r>
              <a:r>
                <a:rPr lang="en-US" sz="2200" dirty="0" err="1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특정</a:t>
              </a:r>
              <a:r>
                <a:rPr 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 </a:t>
              </a:r>
              <a:r>
                <a:rPr lang="en-US" sz="2200" dirty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장르의 </a:t>
              </a:r>
              <a:r>
                <a:rPr lang="en-US" sz="220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게임만</a:t>
              </a:r>
              <a:r>
                <a:rPr lang="en-US" sz="2200" dirty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 </a:t>
              </a:r>
              <a:r>
                <a:rPr 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/>
              </a:r>
              <a:br>
                <a:rPr 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</a:br>
              <a:r>
                <a:rPr 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볼 </a:t>
              </a:r>
              <a:r>
                <a:rPr lang="en-US" sz="2200" dirty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수 </a:t>
              </a:r>
              <a:r>
                <a:rPr lang="ko-KR" alt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있</a:t>
              </a:r>
              <a:r>
                <a:rPr lang="en-US" sz="2200" dirty="0" err="1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도록</a:t>
              </a:r>
              <a:r>
                <a:rPr 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 </a:t>
              </a:r>
              <a:r>
                <a:rPr lang="en-US" sz="2200" dirty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설정할 수 </a:t>
              </a:r>
              <a:r>
                <a:rPr lang="ko-KR" altLang="en-US" sz="220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있</a:t>
              </a:r>
              <a:r>
                <a:rPr lang="en-US" sz="2200" dirty="0" err="1" smtClean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습니다</a:t>
              </a:r>
              <a:r>
                <a:rPr lang="en-US" sz="2200" dirty="0">
                  <a:latin typeface="HY견고딕" panose="02030600000101010101" pitchFamily="18" charset="-127"/>
                  <a:ea typeface="HY견고딕" panose="02030600000101010101" pitchFamily="18" charset="-127"/>
                  <a:cs typeface="Roboto Light" pitchFamily="34" charset="-120"/>
                </a:rPr>
                <a:t>.</a:t>
              </a:r>
              <a:endParaRPr lang="en-US" sz="2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5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98102" y="263196"/>
            <a:ext cx="620196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Login Page</a:t>
            </a:r>
            <a:endParaRPr lang="en-US" sz="4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61" y="2138067"/>
            <a:ext cx="3190724" cy="879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68906" y="1411673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페이지 기능</a:t>
            </a:r>
            <a:endParaRPr 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376308" y="2138067"/>
            <a:ext cx="3923586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이메일 주소와 비밀번호를 작성하지 않으면 로그인 버튼을 비활성화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버튼에 마우스 커서를 올리면 버튼 색상이    바뀜</a:t>
            </a:r>
            <a:endParaRPr lang="en-US" sz="1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61" y="3768192"/>
            <a:ext cx="3190724" cy="87999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361" y="5398317"/>
            <a:ext cx="3190724" cy="8799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66514" y="5398317"/>
            <a:ext cx="392370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GAMESTORE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클릭 시 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index.html 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파일로 가도록 설정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텍스트를 클릭하면 회원가입 창으로 이동</a:t>
            </a:r>
            <a:endParaRPr lang="en-US" sz="1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 2"/>
          <p:cNvSpPr/>
          <p:nvPr/>
        </p:nvSpPr>
        <p:spPr>
          <a:xfrm>
            <a:off x="10376308" y="3768192"/>
            <a:ext cx="3923586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함수를 활용해 이메일 주소와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비밀번호가 틀릴 시에 </a:t>
            </a:r>
            <a:r>
              <a:rPr lang="en-US" altLang="ko-KR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sweet alert2</a:t>
            </a:r>
            <a:r>
              <a:rPr lang="ko-KR" altLang="en-US" sz="17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7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통해 경고문구 표시</a:t>
            </a:r>
            <a:endParaRPr lang="en-US" sz="1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1" y="762240"/>
            <a:ext cx="6069504" cy="7142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36" y="1240902"/>
            <a:ext cx="5798292" cy="44967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58185" y="224466"/>
            <a:ext cx="620196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Red Hat Text" pitchFamily="34" charset="-120"/>
              </a:rPr>
              <a:t>Signup Page</a:t>
            </a:r>
            <a:endParaRPr lang="en-US" sz="40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58204" y="6128989"/>
            <a:ext cx="484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Sweet alert2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사용해 만들어본 이용약관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5" y="1216069"/>
            <a:ext cx="5799600" cy="452154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6636936" y="3008232"/>
            <a:ext cx="1586429" cy="114575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0633" y="6128989"/>
            <a:ext cx="484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처음에 만들었던 이용약관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0633" y="6768516"/>
            <a:ext cx="11799065" cy="951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기능은 동일하지만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독립적으로 분리하여 더 명확하게 한 눈에 보이도록 개선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692</Words>
  <Application>Microsoft Office PowerPoint</Application>
  <PresentationFormat>사용자 지정</PresentationFormat>
  <Paragraphs>83</Paragraphs>
  <Slides>18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Red Hat Text</vt:lpstr>
      <vt:lpstr>Merriweather Bold</vt:lpstr>
      <vt:lpstr>Open Sans</vt:lpstr>
      <vt:lpstr>AppleSDGothicNeoL00</vt:lpstr>
      <vt:lpstr>Calibri Light</vt:lpstr>
      <vt:lpstr>맑은 고딕</vt:lpstr>
      <vt:lpstr>HY견고딕</vt:lpstr>
      <vt:lpstr>Calibri</vt:lpstr>
      <vt:lpstr>AppleSDGothicNeoB00</vt:lpstr>
      <vt:lpstr>AppleSDGothicNeoM00</vt:lpstr>
      <vt:lpstr>Roboto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KB</cp:lastModifiedBy>
  <cp:revision>38</cp:revision>
  <dcterms:created xsi:type="dcterms:W3CDTF">2025-03-05T06:06:59Z</dcterms:created>
  <dcterms:modified xsi:type="dcterms:W3CDTF">2025-03-07T02:19:05Z</dcterms:modified>
</cp:coreProperties>
</file>